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80" r:id="rId4"/>
    <p:sldId id="282" r:id="rId5"/>
    <p:sldId id="281" r:id="rId6"/>
    <p:sldId id="283" r:id="rId7"/>
    <p:sldId id="286" r:id="rId8"/>
    <p:sldId id="284" r:id="rId9"/>
    <p:sldId id="285" r:id="rId10"/>
    <p:sldId id="288" r:id="rId11"/>
    <p:sldId id="287" r:id="rId12"/>
    <p:sldId id="289" r:id="rId13"/>
    <p:sldId id="259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A1F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2" autoAdjust="0"/>
    <p:restoredTop sz="94660"/>
  </p:normalViewPr>
  <p:slideViewPr>
    <p:cSldViewPr>
      <p:cViewPr>
        <p:scale>
          <a:sx n="70" d="100"/>
          <a:sy n="70" d="100"/>
        </p:scale>
        <p:origin x="-1266" y="3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18FF8-A862-43AB-A887-4AFD478C0AF8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DB1FA-E05B-48FE-B260-4A42036881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021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DB1FA-E05B-48FE-B260-4A42036881E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6A23-74AF-4BD7-9C87-988D3786F0D4}" type="datetimeFigureOut">
              <a:rPr lang="ru-RU" smtClean="0"/>
              <a:pPr/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316C3-9B1B-4A9F-A6B1-9D1303588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 33\Desktop\НАШЕ\ФОТО и ВИДЕО\Картинки\Картинки\LKZ GHTPTYNFWBB\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8786874" cy="12144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«Центр образования №37 имени В.П.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Храмченко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429000"/>
            <a:ext cx="850112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«РАДУГА»</a:t>
            </a:r>
            <a:endParaRPr lang="ru-RU" sz="1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28802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Детский оздоровительный лагерь </a:t>
            </a:r>
          </a:p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дневным пребыванием </a:t>
            </a:r>
          </a:p>
          <a:p>
            <a:endParaRPr lang="ru-RU" sz="44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18 июня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Интерактивная правовая программа «Мы- граждане России!»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Тульского кремля и набережной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Концертно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игровая программа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Семья.Лето.Отдых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(посещение центра «На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Староникитской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19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бассейна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Спортивные игры, соревнования в рамках проекта «Каникулы в городе -2019»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Тренинг – игра «Территория здоровья» в рамках городской межведомственной профилактической акции «Знать, чтобы жить»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Мастерская поздравительных открыток (изготовление символа Дня любви, семьи и верности). Выпуск стенгазеты «День любви, семьи и верности»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Подвижные игры на свежем воздухе в рамках проекта «Каникулы в городе -2019»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музея «Тульские древности»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21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памяти и скорби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галереи рисунков «Моя дружная семья»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бассейна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Концертно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игровая программа «Вместе, друзья» (посещение центра «На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Староникитской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Спортивные игры, соревнования в рамках проекта «Каникулы в городе -2019»</a:t>
            </a: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24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 рисунков «Это не должно повториться».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произведений и просмотр фильмов о Великой Отечественной войне.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Экскурсия в школьный музей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25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Международный Олимпийский день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Соревнование по футболу и бадминтону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Спортивные соревнования «Веселые старты»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Тульского краеведческого музея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/>
              <a:t>26 июня</a:t>
            </a:r>
            <a:endParaRPr lang="ru-RU" dirty="0" smtClean="0"/>
          </a:p>
          <a:p>
            <a:r>
              <a:rPr lang="ru-RU" dirty="0" smtClean="0"/>
              <a:t>Игра «Личная безопасность»</a:t>
            </a:r>
          </a:p>
          <a:p>
            <a:r>
              <a:rPr lang="ru-RU" dirty="0" smtClean="0"/>
              <a:t>Посещение бассейна </a:t>
            </a:r>
            <a:r>
              <a:rPr lang="ru-RU" dirty="0" err="1" smtClean="0"/>
              <a:t>ТулГУ</a:t>
            </a:r>
            <a:endParaRPr lang="ru-RU" dirty="0" smtClean="0"/>
          </a:p>
          <a:p>
            <a:r>
              <a:rPr lang="ru-RU" dirty="0" smtClean="0"/>
              <a:t>Интеллектуальные игры, викторины</a:t>
            </a:r>
          </a:p>
          <a:p>
            <a:r>
              <a:rPr lang="ru-RU" dirty="0" smtClean="0"/>
              <a:t>Спортивные игры, соревнования в рамках проекта «Каникулы в городе -2019»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/>
              <a:t>27 июня</a:t>
            </a:r>
            <a:endParaRPr lang="ru-RU" dirty="0" smtClean="0"/>
          </a:p>
          <a:p>
            <a:r>
              <a:rPr lang="ru-RU" dirty="0" smtClean="0"/>
              <a:t>Посещение плавательного бассейна</a:t>
            </a:r>
          </a:p>
          <a:p>
            <a:r>
              <a:rPr lang="ru-RU" dirty="0" smtClean="0"/>
              <a:t>Подвижные игры на свежем воздухе в рамках проекта «Каникулы в городе -2019»</a:t>
            </a:r>
          </a:p>
          <a:p>
            <a:r>
              <a:rPr lang="ru-RU" dirty="0" smtClean="0"/>
              <a:t>Подведение итогов лагерной смены. Награждение.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6085910" cy="685791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Знаковая система («Радужки»)</a:t>
            </a:r>
            <a:endParaRPr lang="ru-RU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Традиции ЛДП «Радуга»</a:t>
            </a:r>
            <a:endParaRPr lang="ru-RU" b="1" i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500174"/>
            <a:ext cx="7310912" cy="532453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Красный-</a:t>
            </a:r>
            <a:r>
              <a:rPr lang="ru-RU" sz="3600" b="1" cap="none" spc="0" dirty="0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творчество</a:t>
            </a:r>
          </a:p>
          <a:p>
            <a:endParaRPr lang="ru-RU" sz="1000" b="1" cap="none" spc="0" dirty="0" smtClean="0">
              <a:ln w="900" cmpd="sng">
                <a:solidFill>
                  <a:srgbClr val="00B0F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900" cmpd="sng">
                  <a:solidFill>
                    <a:srgbClr val="FFC000">
                      <a:alpha val="55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Оранжевый- </a:t>
            </a:r>
            <a:r>
              <a:rPr lang="ru-RU" sz="3600" b="1" cap="none" spc="0" dirty="0" smtClean="0">
                <a:ln w="900" cmpd="sng">
                  <a:solidFill>
                    <a:srgbClr val="FFC000">
                      <a:alpha val="55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любознательность</a:t>
            </a:r>
          </a:p>
          <a:p>
            <a:endParaRPr lang="ru-RU" sz="1000" b="1" cap="none" spc="0" dirty="0" smtClean="0">
              <a:ln w="900" cmpd="sng">
                <a:solidFill>
                  <a:srgbClr val="FFC000">
                    <a:alpha val="55000"/>
                  </a:srgb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900" cmpd="sng">
                  <a:solidFill>
                    <a:srgbClr val="7030A0">
                      <a:alpha val="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Желтый- </a:t>
            </a:r>
            <a:r>
              <a:rPr lang="ru-RU" sz="3600" b="1" cap="none" spc="0" dirty="0" smtClean="0">
                <a:ln w="900" cmpd="sng">
                  <a:solidFill>
                    <a:srgbClr val="7030A0">
                      <a:alpha val="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самостоятельность</a:t>
            </a:r>
          </a:p>
          <a:p>
            <a:endParaRPr lang="ru-RU" sz="1000" b="1" cap="none" spc="0" dirty="0" smtClean="0">
              <a:ln w="900" cmpd="sng">
                <a:solidFill>
                  <a:srgbClr val="7030A0">
                    <a:alpha val="55000"/>
                  </a:srgbClr>
                </a:solidFill>
                <a:prstDash val="solid"/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Зеленый- </a:t>
            </a:r>
            <a:r>
              <a:rPr lang="ru-RU" sz="36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взаимовыручка</a:t>
            </a:r>
          </a:p>
          <a:p>
            <a:endParaRPr lang="ru-RU" sz="1000" b="1" dirty="0" smtClean="0">
              <a:ln w="900" cmpd="sng">
                <a:solidFill>
                  <a:schemeClr val="tx1">
                    <a:lumMod val="95000"/>
                    <a:lumOff val="5000"/>
                    <a:alpha val="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Голубой-</a:t>
            </a:r>
            <a:r>
              <a:rPr lang="ru-RU" sz="3600" b="1" cap="none" spc="0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активность</a:t>
            </a:r>
          </a:p>
          <a:p>
            <a:endParaRPr lang="ru-RU" sz="1000" b="1" cap="none" spc="0" dirty="0" smtClean="0">
              <a:ln w="900" cmpd="sng">
                <a:solidFill>
                  <a:schemeClr val="tx1">
                    <a:lumMod val="95000"/>
                    <a:lumOff val="5000"/>
                    <a:alpha val="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Синий- </a:t>
            </a:r>
            <a:r>
              <a:rPr lang="ru-RU" sz="3600" b="1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сотрудничество</a:t>
            </a:r>
          </a:p>
          <a:p>
            <a:endParaRPr lang="ru-RU" sz="1000" b="1" dirty="0" smtClean="0">
              <a:ln w="900" cmpd="sng">
                <a:solidFill>
                  <a:schemeClr val="tx1">
                    <a:lumMod val="95000"/>
                    <a:lumOff val="5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cap="none" spc="0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Фиолетовый- </a:t>
            </a:r>
            <a:r>
              <a:rPr lang="ru-RU" sz="3600" b="1" cap="none" spc="0" dirty="0" smtClean="0">
                <a:ln w="900" cmpd="sng">
                  <a:solidFill>
                    <a:schemeClr val="tx1">
                      <a:lumMod val="95000"/>
                      <a:lumOff val="5000"/>
                      <a:alpha val="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инициатива</a:t>
            </a:r>
            <a:endParaRPr lang="ru-RU" sz="4000" b="1" cap="none" spc="0" dirty="0">
              <a:ln w="900" cmpd="sng">
                <a:solidFill>
                  <a:schemeClr val="tx1">
                    <a:lumMod val="95000"/>
                    <a:lumOff val="5000"/>
                    <a:alpha val="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к 33\Desktop\НАШЕ\ФОТО и ВИДЕО\Картинки\Картинки\LKZ GHTPTYNFWBB\1250341609_498247.gif_280x21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0"/>
            <a:ext cx="1000132" cy="1143008"/>
          </a:xfrm>
          <a:prstGeom prst="rect">
            <a:avLst/>
          </a:prstGeom>
          <a:noFill/>
        </p:spPr>
      </p:pic>
      <p:pic>
        <p:nvPicPr>
          <p:cNvPr id="2050" name="Picture 2" descr="C:\Documents and Settings\Alina\Рабочий стол\4-1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1268760"/>
            <a:ext cx="961752" cy="952286"/>
          </a:xfrm>
          <a:prstGeom prst="rect">
            <a:avLst/>
          </a:prstGeom>
          <a:noFill/>
        </p:spPr>
      </p:pic>
      <p:pic>
        <p:nvPicPr>
          <p:cNvPr id="2051" name="Picture 3" descr="C:\Documents and Settings\Alina\Рабочий стол\4-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-756"/>
          <a:stretch>
            <a:fillRect/>
          </a:stretch>
        </p:blipFill>
        <p:spPr bwMode="auto">
          <a:xfrm>
            <a:off x="6732240" y="4293096"/>
            <a:ext cx="1089433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Alina\Рабочий стол\4-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8384" y="3573016"/>
            <a:ext cx="1115616" cy="1115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Documents and Settings\Alina\Рабочий стол\korablic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1474" y="2132856"/>
            <a:ext cx="1262525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C:\Documents and Settings\Alina\Рабочий стол\zv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-6813"/>
          <a:stretch>
            <a:fillRect/>
          </a:stretch>
        </p:blipFill>
        <p:spPr bwMode="auto">
          <a:xfrm>
            <a:off x="6804248" y="3068960"/>
            <a:ext cx="1128924" cy="910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7" name="Picture 9" descr="C:\Documents and Settings\Alina\Рабочий стол\1809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872" y="4941168"/>
            <a:ext cx="1152128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8" name="Picture 10" descr="C:\Documents and Settings\Alina\Рабочий стол\19243_44372936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5733256"/>
            <a:ext cx="1008112" cy="1124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00"/>
                            </p:stCondLst>
                            <p:childTnLst>
                              <p:par>
                                <p:cTn id="2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20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500"/>
                            </p:stCondLst>
                            <p:childTnLst>
                              <p:par>
                                <p:cTn id="6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7200"/>
                            </p:stCondLst>
                            <p:childTnLst>
                              <p:par>
                                <p:cTn id="7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100"/>
                            </p:stCondLst>
                            <p:childTnLst>
                              <p:par>
                                <p:cTn id="8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lina\Рабочий стол\анимация - радуга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36340" y="0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3 июня-27 июня 2019 г.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	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Школьный лагерь «РАДУГА» работает  по программе «География детства».</a:t>
            </a:r>
          </a:p>
          <a:p>
            <a:pPr algn="just"/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Основное направление -   спортивно-оздоровительное.	</a:t>
            </a:r>
          </a:p>
          <a:p>
            <a:pPr algn="just"/>
            <a:r>
              <a:rPr lang="ru-RU" sz="3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создание оптимальных условий, обеспечивающих полноценный отдых детей, их оздоровление и формирование общекультурных ценностей и социальных навыков.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786478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системы оздоровительных мероприятий, связанной с профилактикой распространенных заболеваний у детей.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общекультурных ценностей и социальных навыков у детей (культуры поведения, труда, здоровья, эколого-краеведческой культуры), способствующих их успешности в социуме.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гражданственности и патриотизма, уважение к истории и культуре народов своего края.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школьников первоначальных знаний о своем крае (малой Родине), создание целостного образа  города и всего Тульского  края.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 личности ученика, способной к творческой мысли.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навыками общественно - полезного труда, самоуправления.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лагере «Радуга»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существуют свои принципы: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14908"/>
          </a:xfrm>
        </p:spPr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Все дела творчески, иначе - зачем?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Все начинается с интересного!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Самое главное - сами!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Один за всех и все за одного!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Пришел - не молчи! Говоришь - думай!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Каждое дело - до конца!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Кто, если не ты?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РЕЖИМ ДНЯ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64357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8:30-9:00                     - сбор детей, зарядка;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9:00- 9:15                    -  утренняя линейка;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9:15 – 10:00                - завтрак;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10:00-12:00                 - работа по плану отрядов;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12:00-13:00                 - оздоровительные процедуры;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13:00- 14:00                - обед;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14:00-14:30                 - свободное время;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14:30- 16:00               - дневной сон,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мероприятия по плану отрядов;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16:00 - 16:30              - полдник;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16:30 - 18:00        -прогулка, работа по плану отрядов;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18:00                          - уход домой.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АФИША МЕРОПРИЯТИЙ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2928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3 июня</a:t>
            </a:r>
            <a:endParaRPr lang="ru-RU" dirty="0" smtClean="0"/>
          </a:p>
          <a:p>
            <a:r>
              <a:rPr lang="ru-RU" b="1" dirty="0" smtClean="0"/>
              <a:t>Международный день защиты детей. </a:t>
            </a:r>
            <a:endParaRPr lang="ru-RU" dirty="0" smtClean="0"/>
          </a:p>
          <a:p>
            <a:r>
              <a:rPr lang="ru-RU" dirty="0" smtClean="0"/>
              <a:t>Конкурс рисунков на асфальте  «Пусть всегда будет солнце!» Посещение музея «Тульские древности»</a:t>
            </a:r>
          </a:p>
          <a:p>
            <a:r>
              <a:rPr lang="ru-RU" dirty="0" err="1" smtClean="0"/>
              <a:t>Концертно</a:t>
            </a:r>
            <a:r>
              <a:rPr lang="ru-RU" dirty="0" smtClean="0"/>
              <a:t> - игровая программа, посвященная Дню защиты детей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/>
              <a:t>4 июня</a:t>
            </a:r>
            <a:endParaRPr lang="ru-RU" dirty="0" smtClean="0"/>
          </a:p>
          <a:p>
            <a:r>
              <a:rPr lang="ru-RU" dirty="0" smtClean="0"/>
              <a:t>Учебная тренировка по эвакуации лагеря </a:t>
            </a:r>
          </a:p>
          <a:p>
            <a:r>
              <a:rPr lang="ru-RU" dirty="0" smtClean="0"/>
              <a:t>Посещение центра «На </a:t>
            </a:r>
            <a:r>
              <a:rPr lang="ru-RU" dirty="0" err="1" smtClean="0"/>
              <a:t>Староникитской</a:t>
            </a:r>
            <a:r>
              <a:rPr lang="ru-RU" dirty="0" smtClean="0"/>
              <a:t>» (игровая программа по профилактике дорожного травматизма «Безопасный город»)</a:t>
            </a:r>
          </a:p>
          <a:p>
            <a:r>
              <a:rPr lang="ru-RU" dirty="0" smtClean="0"/>
              <a:t>Подвижные игры на свежем воздухе  в рамках проекта «Каникулы в городе -2019»</a:t>
            </a:r>
          </a:p>
          <a:p>
            <a:pPr>
              <a:buNone/>
            </a:pPr>
            <a:endParaRPr lang="ru-RU" dirty="0" smtClean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5 июня</a:t>
            </a:r>
            <a:endParaRPr lang="ru-RU" dirty="0" smtClean="0"/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5 июня- Всемирный день окружающей среды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«Сохрани мир вокруг себя»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Биологическая викторина «Три клада у природы есть…»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Посещение бассейна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Игра «Слабое звено» (Тема: Планета Земля)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Первенство лагеря по игре в шашки</a:t>
            </a:r>
          </a:p>
          <a:p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Концертно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игровая программа, посвященная Дню России (посещение центра «На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Староникитской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800" b="1" u="sng" dirty="0" smtClean="0">
                <a:latin typeface="Times New Roman" pitchFamily="18" charset="0"/>
                <a:cs typeface="Times New Roman" pitchFamily="18" charset="0"/>
              </a:rPr>
              <a:t>6 июня</a:t>
            </a: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6 июня - Пушкинский день России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Библиотечные уроки: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Чтение стихотворений и сказок А.С.Пушкина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Конкурс рисунков по сказкам А.С.Пушкина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Литературный турнир «По сказкам Пушкина»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Подвижные игры на свежем воздухе  в рамках проекта «Каникулы в городе -2019»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Посещение музея «Тульские древности»</a:t>
            </a:r>
          </a:p>
          <a:p>
            <a:pPr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7 июня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Спортивные соревнования «Быстрее, выше, сильнее» в рамках проекта «Каникулы в городе -2019»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бассейна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ТулГУ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Интерактивная программа «Моя Россия»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Тульского кремля и набережной</a:t>
            </a: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10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«Поле чудес» по правилам дорожного движения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музея «Тульские древности»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Просмотр мультфильмов «Правила поведения в городе, на природе, при пожаре»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Первенство лагеря по шахматам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11 июня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 июня - День независимости России.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Выход мобильной группы в рамках акции «Знать, чтобы жить»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Концертно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игровая программа «Мы вместе»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Тульского кремля и набережной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21510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u="sng" dirty="0" smtClean="0"/>
              <a:t>13 июня</a:t>
            </a:r>
            <a:endParaRPr lang="ru-RU" dirty="0" smtClean="0"/>
          </a:p>
          <a:p>
            <a:r>
              <a:rPr lang="ru-RU" dirty="0" smtClean="0"/>
              <a:t>Интеллектуальная игра «</a:t>
            </a:r>
            <a:r>
              <a:rPr lang="ru-RU" dirty="0" err="1" smtClean="0"/>
              <a:t>Что?Где?Когда</a:t>
            </a:r>
            <a:r>
              <a:rPr lang="ru-RU" dirty="0" smtClean="0"/>
              <a:t>?»</a:t>
            </a:r>
          </a:p>
          <a:p>
            <a:r>
              <a:rPr lang="ru-RU" dirty="0" smtClean="0"/>
              <a:t>Посещение плавательного бассейна</a:t>
            </a:r>
          </a:p>
          <a:p>
            <a:r>
              <a:rPr lang="ru-RU" dirty="0" smtClean="0"/>
              <a:t>Подвижные игры на свежем воздухе в рамках проекта «Каникулы в городе -2019»</a:t>
            </a:r>
          </a:p>
          <a:p>
            <a:pPr algn="ctr">
              <a:buNone/>
            </a:pPr>
            <a:r>
              <a:rPr lang="ru-RU" b="1" u="sng" dirty="0" smtClean="0"/>
              <a:t>14 июня</a:t>
            </a:r>
            <a:endParaRPr lang="ru-RU" dirty="0" smtClean="0"/>
          </a:p>
          <a:p>
            <a:r>
              <a:rPr lang="ru-RU" dirty="0" smtClean="0"/>
              <a:t>Игровая программа «Здоровье сгубишь- новое не купишь»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14 июня – день медицинского работника</a:t>
            </a:r>
            <a:endParaRPr lang="ru-RU" dirty="0" smtClean="0"/>
          </a:p>
          <a:p>
            <a:r>
              <a:rPr lang="ru-RU" dirty="0" smtClean="0"/>
              <a:t>Посещение бассейна </a:t>
            </a:r>
            <a:r>
              <a:rPr lang="ru-RU" dirty="0" err="1" smtClean="0"/>
              <a:t>ТулГУ</a:t>
            </a:r>
            <a:endParaRPr lang="ru-RU" dirty="0" smtClean="0"/>
          </a:p>
          <a:p>
            <a:r>
              <a:rPr lang="ru-RU" dirty="0" smtClean="0"/>
              <a:t>Спортивные игры, соревнования в рамках проекта «Каникулы в городе -2019»</a:t>
            </a:r>
          </a:p>
          <a:p>
            <a:r>
              <a:rPr lang="ru-RU" dirty="0" err="1" smtClean="0"/>
              <a:t>Концертно</a:t>
            </a:r>
            <a:r>
              <a:rPr lang="ru-RU" dirty="0" smtClean="0"/>
              <a:t>- игровая программа «Делу время- потехе час» (посещение центра «На </a:t>
            </a:r>
            <a:r>
              <a:rPr lang="ru-RU" dirty="0" err="1" smtClean="0"/>
              <a:t>Староникитской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u="sng" dirty="0" smtClean="0"/>
              <a:t>17 июня</a:t>
            </a:r>
            <a:endParaRPr lang="ru-RU" dirty="0" smtClean="0"/>
          </a:p>
          <a:p>
            <a:r>
              <a:rPr lang="ru-RU" b="1" dirty="0" smtClean="0"/>
              <a:t>17 июня- День защиты природы</a:t>
            </a:r>
            <a:endParaRPr lang="ru-RU" dirty="0" smtClean="0"/>
          </a:p>
          <a:p>
            <a:r>
              <a:rPr lang="ru-RU" dirty="0" smtClean="0"/>
              <a:t>Экологический патруль «Растения в школе»</a:t>
            </a:r>
          </a:p>
          <a:p>
            <a:r>
              <a:rPr lang="ru-RU" dirty="0" smtClean="0"/>
              <a:t>Игра «Диалоги о животных»</a:t>
            </a:r>
          </a:p>
          <a:p>
            <a:r>
              <a:rPr lang="ru-RU" dirty="0" smtClean="0"/>
              <a:t>Подвижные игры на свежем воздухе в рамках проекта «Каникулы в городе -2019»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883</Words>
  <Application>Microsoft Office PowerPoint</Application>
  <PresentationFormat>Экран (4:3)</PresentationFormat>
  <Paragraphs>154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Муниципальное бюджетное общеобразовательное учреждение «Центр образования №37 имени В.П. Храмченко»</vt:lpstr>
      <vt:lpstr>3 июня-27 июня 2019 г.</vt:lpstr>
      <vt:lpstr>ЗАДАЧИ:</vt:lpstr>
      <vt:lpstr>В лагере «Радуга»  существуют свои принципы: </vt:lpstr>
      <vt:lpstr>РЕЖИМ ДНЯ</vt:lpstr>
      <vt:lpstr>АФИША МЕРОПРИЯТИЙ</vt:lpstr>
      <vt:lpstr>Слайд 7</vt:lpstr>
      <vt:lpstr>Слайд 8</vt:lpstr>
      <vt:lpstr>Слайд 9</vt:lpstr>
      <vt:lpstr>Слайд 10</vt:lpstr>
      <vt:lpstr>Слайд 11</vt:lpstr>
      <vt:lpstr>Слайд 12</vt:lpstr>
      <vt:lpstr>Традиции ЛДП «Радуга»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средняя общеобразовательная школа № 85  с углубленным изучением отдельных предметов</dc:title>
  <dc:creator>Никифорова Н.А.</dc:creator>
  <cp:lastModifiedBy>Lenovo</cp:lastModifiedBy>
  <cp:revision>107</cp:revision>
  <dcterms:created xsi:type="dcterms:W3CDTF">2011-06-11T04:58:23Z</dcterms:created>
  <dcterms:modified xsi:type="dcterms:W3CDTF">2019-05-14T18:22:32Z</dcterms:modified>
</cp:coreProperties>
</file>